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43205400" cy="27003375"/>
  <p:notesSz cx="6858000" cy="9144000"/>
  <p:defaultTextStyle>
    <a:defPPr>
      <a:defRPr lang="en-US"/>
    </a:defPPr>
    <a:lvl1pPr marL="0" algn="l" defTabSz="4011930" rtl="0" eaLnBrk="1" latinLnBrk="0" hangingPunct="1">
      <a:defRPr sz="7900" kern="1200">
        <a:solidFill>
          <a:schemeClr val="tx1"/>
        </a:solidFill>
        <a:latin typeface="+mn-lt"/>
        <a:ea typeface="+mn-ea"/>
        <a:cs typeface="+mn-cs"/>
      </a:defRPr>
    </a:lvl1pPr>
    <a:lvl2pPr marL="2005965" algn="l" defTabSz="4011930" rtl="0" eaLnBrk="1" latinLnBrk="0" hangingPunct="1">
      <a:defRPr sz="7900" kern="1200">
        <a:solidFill>
          <a:schemeClr val="tx1"/>
        </a:solidFill>
        <a:latin typeface="+mn-lt"/>
        <a:ea typeface="+mn-ea"/>
        <a:cs typeface="+mn-cs"/>
      </a:defRPr>
    </a:lvl2pPr>
    <a:lvl3pPr marL="4011930" algn="l" defTabSz="4011930" rtl="0" eaLnBrk="1" latinLnBrk="0" hangingPunct="1">
      <a:defRPr sz="7900" kern="1200">
        <a:solidFill>
          <a:schemeClr val="tx1"/>
        </a:solidFill>
        <a:latin typeface="+mn-lt"/>
        <a:ea typeface="+mn-ea"/>
        <a:cs typeface="+mn-cs"/>
      </a:defRPr>
    </a:lvl3pPr>
    <a:lvl4pPr marL="6017895" algn="l" defTabSz="4011930" rtl="0" eaLnBrk="1" latinLnBrk="0" hangingPunct="1">
      <a:defRPr sz="7900" kern="1200">
        <a:solidFill>
          <a:schemeClr val="tx1"/>
        </a:solidFill>
        <a:latin typeface="+mn-lt"/>
        <a:ea typeface="+mn-ea"/>
        <a:cs typeface="+mn-cs"/>
      </a:defRPr>
    </a:lvl4pPr>
    <a:lvl5pPr marL="8023860" algn="l" defTabSz="4011930" rtl="0" eaLnBrk="1" latinLnBrk="0" hangingPunct="1">
      <a:defRPr sz="7900" kern="1200">
        <a:solidFill>
          <a:schemeClr val="tx1"/>
        </a:solidFill>
        <a:latin typeface="+mn-lt"/>
        <a:ea typeface="+mn-ea"/>
        <a:cs typeface="+mn-cs"/>
      </a:defRPr>
    </a:lvl5pPr>
    <a:lvl6pPr marL="10029825" algn="l" defTabSz="4011930" rtl="0" eaLnBrk="1" latinLnBrk="0" hangingPunct="1">
      <a:defRPr sz="7900" kern="1200">
        <a:solidFill>
          <a:schemeClr val="tx1"/>
        </a:solidFill>
        <a:latin typeface="+mn-lt"/>
        <a:ea typeface="+mn-ea"/>
        <a:cs typeface="+mn-cs"/>
      </a:defRPr>
    </a:lvl6pPr>
    <a:lvl7pPr marL="12035790" algn="l" defTabSz="4011930" rtl="0" eaLnBrk="1" latinLnBrk="0" hangingPunct="1">
      <a:defRPr sz="7900" kern="1200">
        <a:solidFill>
          <a:schemeClr val="tx1"/>
        </a:solidFill>
        <a:latin typeface="+mn-lt"/>
        <a:ea typeface="+mn-ea"/>
        <a:cs typeface="+mn-cs"/>
      </a:defRPr>
    </a:lvl7pPr>
    <a:lvl8pPr marL="14041755" algn="l" defTabSz="4011930" rtl="0" eaLnBrk="1" latinLnBrk="0" hangingPunct="1">
      <a:defRPr sz="7900" kern="1200">
        <a:solidFill>
          <a:schemeClr val="tx1"/>
        </a:solidFill>
        <a:latin typeface="+mn-lt"/>
        <a:ea typeface="+mn-ea"/>
        <a:cs typeface="+mn-cs"/>
      </a:defRPr>
    </a:lvl8pPr>
    <a:lvl9pPr marL="16047720" algn="l" defTabSz="4011930" rtl="0" eaLnBrk="1" latinLnBrk="0" hangingPunct="1">
      <a:defRPr sz="7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505">
          <p15:clr>
            <a:srgbClr val="A4A3A4"/>
          </p15:clr>
        </p15:guide>
        <p15:guide id="2" pos="13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0" d="100"/>
          <a:sy n="20" d="100"/>
        </p:scale>
        <p:origin x="402" y="114"/>
      </p:cViewPr>
      <p:guideLst>
        <p:guide orient="horz" pos="8505"/>
        <p:guide pos="13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405" y="8388551"/>
            <a:ext cx="36724590" cy="57882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810" y="15301912"/>
            <a:ext cx="30243780" cy="69008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05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01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017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023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029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035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041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047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323915" y="1081389"/>
            <a:ext cx="9721215" cy="230403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0270" y="1081389"/>
            <a:ext cx="28443555" cy="230403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929" y="17352171"/>
            <a:ext cx="36724590" cy="5363170"/>
          </a:xfrm>
        </p:spPr>
        <p:txBody>
          <a:bodyPr anchor="t"/>
          <a:lstStyle>
            <a:lvl1pPr algn="l">
              <a:defRPr sz="17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2929" y="11445185"/>
            <a:ext cx="36724590" cy="5906986"/>
          </a:xfrm>
        </p:spPr>
        <p:txBody>
          <a:bodyPr anchor="b"/>
          <a:lstStyle>
            <a:lvl1pPr marL="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1pPr>
            <a:lvl2pPr marL="2005965" indent="0">
              <a:buNone/>
              <a:defRPr sz="7900">
                <a:solidFill>
                  <a:schemeClr val="tx1">
                    <a:tint val="75000"/>
                  </a:schemeClr>
                </a:solidFill>
              </a:defRPr>
            </a:lvl2pPr>
            <a:lvl3pPr marL="4011930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3pPr>
            <a:lvl4pPr marL="6017895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8023860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10029825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2035790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4041755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6047720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60270" y="6300790"/>
            <a:ext cx="19082385" cy="17820979"/>
          </a:xfrm>
        </p:spPr>
        <p:txBody>
          <a:bodyPr/>
          <a:lstStyle>
            <a:lvl1pPr>
              <a:defRPr sz="12300"/>
            </a:lvl1pPr>
            <a:lvl2pPr>
              <a:defRPr sz="10500"/>
            </a:lvl2pPr>
            <a:lvl3pPr>
              <a:defRPr sz="8800"/>
            </a:lvl3pPr>
            <a:lvl4pPr>
              <a:defRPr sz="7900"/>
            </a:lvl4pPr>
            <a:lvl5pPr>
              <a:defRPr sz="7900"/>
            </a:lvl5pPr>
            <a:lvl6pPr>
              <a:defRPr sz="7900"/>
            </a:lvl6pPr>
            <a:lvl7pPr>
              <a:defRPr sz="7900"/>
            </a:lvl7pPr>
            <a:lvl8pPr>
              <a:defRPr sz="7900"/>
            </a:lvl8pPr>
            <a:lvl9pPr>
              <a:defRPr sz="7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62745" y="6300790"/>
            <a:ext cx="19082385" cy="17820979"/>
          </a:xfrm>
        </p:spPr>
        <p:txBody>
          <a:bodyPr/>
          <a:lstStyle>
            <a:lvl1pPr>
              <a:defRPr sz="12300"/>
            </a:lvl1pPr>
            <a:lvl2pPr>
              <a:defRPr sz="10500"/>
            </a:lvl2pPr>
            <a:lvl3pPr>
              <a:defRPr sz="8800"/>
            </a:lvl3pPr>
            <a:lvl4pPr>
              <a:defRPr sz="7900"/>
            </a:lvl4pPr>
            <a:lvl5pPr>
              <a:defRPr sz="7900"/>
            </a:lvl5pPr>
            <a:lvl6pPr>
              <a:defRPr sz="7900"/>
            </a:lvl6pPr>
            <a:lvl7pPr>
              <a:defRPr sz="7900"/>
            </a:lvl7pPr>
            <a:lvl8pPr>
              <a:defRPr sz="7900"/>
            </a:lvl8pPr>
            <a:lvl9pPr>
              <a:defRPr sz="7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270" y="6044507"/>
            <a:ext cx="19089888" cy="2519063"/>
          </a:xfrm>
        </p:spPr>
        <p:txBody>
          <a:bodyPr anchor="b"/>
          <a:lstStyle>
            <a:lvl1pPr marL="0" indent="0">
              <a:buNone/>
              <a:defRPr sz="10500" b="1"/>
            </a:lvl1pPr>
            <a:lvl2pPr marL="2005965" indent="0">
              <a:buNone/>
              <a:defRPr sz="8800" b="1"/>
            </a:lvl2pPr>
            <a:lvl3pPr marL="4011930" indent="0">
              <a:buNone/>
              <a:defRPr sz="7900" b="1"/>
            </a:lvl3pPr>
            <a:lvl4pPr marL="6017895" indent="0">
              <a:buNone/>
              <a:defRPr sz="7000" b="1"/>
            </a:lvl4pPr>
            <a:lvl5pPr marL="8023860" indent="0">
              <a:buNone/>
              <a:defRPr sz="7000" b="1"/>
            </a:lvl5pPr>
            <a:lvl6pPr marL="10029825" indent="0">
              <a:buNone/>
              <a:defRPr sz="7000" b="1"/>
            </a:lvl6pPr>
            <a:lvl7pPr marL="12035790" indent="0">
              <a:buNone/>
              <a:defRPr sz="7000" b="1"/>
            </a:lvl7pPr>
            <a:lvl8pPr marL="14041755" indent="0">
              <a:buNone/>
              <a:defRPr sz="7000" b="1"/>
            </a:lvl8pPr>
            <a:lvl9pPr marL="16047720" indent="0">
              <a:buNone/>
              <a:defRPr sz="7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0270" y="8563570"/>
            <a:ext cx="19089888" cy="15558197"/>
          </a:xfrm>
        </p:spPr>
        <p:txBody>
          <a:bodyPr/>
          <a:lstStyle>
            <a:lvl1pPr>
              <a:defRPr sz="10500"/>
            </a:lvl1pPr>
            <a:lvl2pPr>
              <a:defRPr sz="8800"/>
            </a:lvl2pPr>
            <a:lvl3pPr>
              <a:defRPr sz="7900"/>
            </a:lvl3pPr>
            <a:lvl4pPr>
              <a:defRPr sz="7000"/>
            </a:lvl4pPr>
            <a:lvl5pPr>
              <a:defRPr sz="7000"/>
            </a:lvl5pPr>
            <a:lvl6pPr>
              <a:defRPr sz="7000"/>
            </a:lvl6pPr>
            <a:lvl7pPr>
              <a:defRPr sz="7000"/>
            </a:lvl7pPr>
            <a:lvl8pPr>
              <a:defRPr sz="7000"/>
            </a:lvl8pPr>
            <a:lvl9pPr>
              <a:defRPr sz="7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47745" y="6044507"/>
            <a:ext cx="19097387" cy="2519063"/>
          </a:xfrm>
        </p:spPr>
        <p:txBody>
          <a:bodyPr anchor="b"/>
          <a:lstStyle>
            <a:lvl1pPr marL="0" indent="0">
              <a:buNone/>
              <a:defRPr sz="10500" b="1"/>
            </a:lvl1pPr>
            <a:lvl2pPr marL="2005965" indent="0">
              <a:buNone/>
              <a:defRPr sz="8800" b="1"/>
            </a:lvl2pPr>
            <a:lvl3pPr marL="4011930" indent="0">
              <a:buNone/>
              <a:defRPr sz="7900" b="1"/>
            </a:lvl3pPr>
            <a:lvl4pPr marL="6017895" indent="0">
              <a:buNone/>
              <a:defRPr sz="7000" b="1"/>
            </a:lvl4pPr>
            <a:lvl5pPr marL="8023860" indent="0">
              <a:buNone/>
              <a:defRPr sz="7000" b="1"/>
            </a:lvl5pPr>
            <a:lvl6pPr marL="10029825" indent="0">
              <a:buNone/>
              <a:defRPr sz="7000" b="1"/>
            </a:lvl6pPr>
            <a:lvl7pPr marL="12035790" indent="0">
              <a:buNone/>
              <a:defRPr sz="7000" b="1"/>
            </a:lvl7pPr>
            <a:lvl8pPr marL="14041755" indent="0">
              <a:buNone/>
              <a:defRPr sz="7000" b="1"/>
            </a:lvl8pPr>
            <a:lvl9pPr marL="16047720" indent="0">
              <a:buNone/>
              <a:defRPr sz="7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47745" y="8563570"/>
            <a:ext cx="19097387" cy="15558197"/>
          </a:xfrm>
        </p:spPr>
        <p:txBody>
          <a:bodyPr/>
          <a:lstStyle>
            <a:lvl1pPr>
              <a:defRPr sz="10500"/>
            </a:lvl1pPr>
            <a:lvl2pPr>
              <a:defRPr sz="8800"/>
            </a:lvl2pPr>
            <a:lvl3pPr>
              <a:defRPr sz="7900"/>
            </a:lvl3pPr>
            <a:lvl4pPr>
              <a:defRPr sz="7000"/>
            </a:lvl4pPr>
            <a:lvl5pPr>
              <a:defRPr sz="7000"/>
            </a:lvl5pPr>
            <a:lvl6pPr>
              <a:defRPr sz="7000"/>
            </a:lvl6pPr>
            <a:lvl7pPr>
              <a:defRPr sz="7000"/>
            </a:lvl7pPr>
            <a:lvl8pPr>
              <a:defRPr sz="7000"/>
            </a:lvl8pPr>
            <a:lvl9pPr>
              <a:defRPr sz="7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272" y="1075134"/>
            <a:ext cx="14214279" cy="4575572"/>
          </a:xfrm>
        </p:spPr>
        <p:txBody>
          <a:bodyPr anchor="b"/>
          <a:lstStyle>
            <a:lvl1pPr algn="l">
              <a:defRPr sz="8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2111" y="1075137"/>
            <a:ext cx="24153019" cy="23046632"/>
          </a:xfrm>
        </p:spPr>
        <p:txBody>
          <a:bodyPr/>
          <a:lstStyle>
            <a:lvl1pPr>
              <a:defRPr sz="14000"/>
            </a:lvl1pPr>
            <a:lvl2pPr>
              <a:defRPr sz="12300"/>
            </a:lvl2pPr>
            <a:lvl3pPr>
              <a:defRPr sz="1050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0272" y="5650708"/>
            <a:ext cx="14214279" cy="18471061"/>
          </a:xfrm>
        </p:spPr>
        <p:txBody>
          <a:bodyPr/>
          <a:lstStyle>
            <a:lvl1pPr marL="0" indent="0">
              <a:buNone/>
              <a:defRPr sz="6100"/>
            </a:lvl1pPr>
            <a:lvl2pPr marL="2005965" indent="0">
              <a:buNone/>
              <a:defRPr sz="5300"/>
            </a:lvl2pPr>
            <a:lvl3pPr marL="4011930" indent="0">
              <a:buNone/>
              <a:defRPr sz="4400"/>
            </a:lvl3pPr>
            <a:lvl4pPr marL="6017895" indent="0">
              <a:buNone/>
              <a:defRPr sz="3900"/>
            </a:lvl4pPr>
            <a:lvl5pPr marL="8023860" indent="0">
              <a:buNone/>
              <a:defRPr sz="3900"/>
            </a:lvl5pPr>
            <a:lvl6pPr marL="10029825" indent="0">
              <a:buNone/>
              <a:defRPr sz="3900"/>
            </a:lvl6pPr>
            <a:lvl7pPr marL="12035790" indent="0">
              <a:buNone/>
              <a:defRPr sz="3900"/>
            </a:lvl7pPr>
            <a:lvl8pPr marL="14041755" indent="0">
              <a:buNone/>
              <a:defRPr sz="3900"/>
            </a:lvl8pPr>
            <a:lvl9pPr marL="16047720" indent="0">
              <a:buNone/>
              <a:defRPr sz="3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8561" y="18902362"/>
            <a:ext cx="25923240" cy="2231531"/>
          </a:xfrm>
        </p:spPr>
        <p:txBody>
          <a:bodyPr anchor="b"/>
          <a:lstStyle>
            <a:lvl1pPr algn="l">
              <a:defRPr sz="8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68561" y="2412802"/>
            <a:ext cx="25923240" cy="16202025"/>
          </a:xfrm>
        </p:spPr>
        <p:txBody>
          <a:bodyPr/>
          <a:lstStyle>
            <a:lvl1pPr marL="0" indent="0">
              <a:buNone/>
              <a:defRPr sz="14000"/>
            </a:lvl1pPr>
            <a:lvl2pPr marL="2005965" indent="0">
              <a:buNone/>
              <a:defRPr sz="12300"/>
            </a:lvl2pPr>
            <a:lvl3pPr marL="4011930" indent="0">
              <a:buNone/>
              <a:defRPr sz="10500"/>
            </a:lvl3pPr>
            <a:lvl4pPr marL="6017895" indent="0">
              <a:buNone/>
              <a:defRPr sz="8800"/>
            </a:lvl4pPr>
            <a:lvl5pPr marL="8023860" indent="0">
              <a:buNone/>
              <a:defRPr sz="8800"/>
            </a:lvl5pPr>
            <a:lvl6pPr marL="10029825" indent="0">
              <a:buNone/>
              <a:defRPr sz="8800"/>
            </a:lvl6pPr>
            <a:lvl7pPr marL="12035790" indent="0">
              <a:buNone/>
              <a:defRPr sz="8800"/>
            </a:lvl7pPr>
            <a:lvl8pPr marL="14041755" indent="0">
              <a:buNone/>
              <a:defRPr sz="8800"/>
            </a:lvl8pPr>
            <a:lvl9pPr marL="16047720" indent="0">
              <a:buNone/>
              <a:defRPr sz="8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8561" y="21133893"/>
            <a:ext cx="25923240" cy="3169144"/>
          </a:xfrm>
        </p:spPr>
        <p:txBody>
          <a:bodyPr/>
          <a:lstStyle>
            <a:lvl1pPr marL="0" indent="0">
              <a:buNone/>
              <a:defRPr sz="6100"/>
            </a:lvl1pPr>
            <a:lvl2pPr marL="2005965" indent="0">
              <a:buNone/>
              <a:defRPr sz="5300"/>
            </a:lvl2pPr>
            <a:lvl3pPr marL="4011930" indent="0">
              <a:buNone/>
              <a:defRPr sz="4400"/>
            </a:lvl3pPr>
            <a:lvl4pPr marL="6017895" indent="0">
              <a:buNone/>
              <a:defRPr sz="3900"/>
            </a:lvl4pPr>
            <a:lvl5pPr marL="8023860" indent="0">
              <a:buNone/>
              <a:defRPr sz="3900"/>
            </a:lvl5pPr>
            <a:lvl6pPr marL="10029825" indent="0">
              <a:buNone/>
              <a:defRPr sz="3900"/>
            </a:lvl6pPr>
            <a:lvl7pPr marL="12035790" indent="0">
              <a:buNone/>
              <a:defRPr sz="3900"/>
            </a:lvl7pPr>
            <a:lvl8pPr marL="14041755" indent="0">
              <a:buNone/>
              <a:defRPr sz="3900"/>
            </a:lvl8pPr>
            <a:lvl9pPr marL="16047720" indent="0">
              <a:buNone/>
              <a:defRPr sz="3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270" y="1081387"/>
            <a:ext cx="38884860" cy="4500563"/>
          </a:xfrm>
          <a:prstGeom prst="rect">
            <a:avLst/>
          </a:prstGeom>
        </p:spPr>
        <p:txBody>
          <a:bodyPr vert="horz" lIns="401193" tIns="200597" rIns="401193" bIns="200597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270" y="6300790"/>
            <a:ext cx="38884860" cy="17820979"/>
          </a:xfrm>
          <a:prstGeom prst="rect">
            <a:avLst/>
          </a:prstGeom>
        </p:spPr>
        <p:txBody>
          <a:bodyPr vert="horz" lIns="401193" tIns="200597" rIns="401193" bIns="20059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60270" y="25028130"/>
            <a:ext cx="10081260" cy="1437680"/>
          </a:xfrm>
          <a:prstGeom prst="rect">
            <a:avLst/>
          </a:prstGeom>
        </p:spPr>
        <p:txBody>
          <a:bodyPr vert="horz" lIns="401193" tIns="200597" rIns="401193" bIns="200597" rtlCol="0" anchor="ctr"/>
          <a:lstStyle>
            <a:lvl1pPr algn="l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61845" y="25028130"/>
            <a:ext cx="13681710" cy="1437680"/>
          </a:xfrm>
          <a:prstGeom prst="rect">
            <a:avLst/>
          </a:prstGeom>
        </p:spPr>
        <p:txBody>
          <a:bodyPr vert="horz" lIns="401193" tIns="200597" rIns="401193" bIns="200597" rtlCol="0" anchor="ctr"/>
          <a:lstStyle>
            <a:lvl1pPr algn="ct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63870" y="25028130"/>
            <a:ext cx="10081260" cy="1437680"/>
          </a:xfrm>
          <a:prstGeom prst="rect">
            <a:avLst/>
          </a:prstGeom>
        </p:spPr>
        <p:txBody>
          <a:bodyPr vert="horz" lIns="401193" tIns="200597" rIns="401193" bIns="200597" rtlCol="0" anchor="ctr"/>
          <a:lstStyle>
            <a:lvl1pPr algn="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011930" rtl="0" eaLnBrk="1" latinLnBrk="0" hangingPunct="1">
        <a:spcBef>
          <a:spcPct val="0"/>
        </a:spcBef>
        <a:buNone/>
        <a:defRPr sz="19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04474" indent="-1504474" algn="l" defTabSz="4011930" rtl="0" eaLnBrk="1" latinLnBrk="0" hangingPunct="1">
        <a:spcBef>
          <a:spcPct val="20000"/>
        </a:spcBef>
        <a:buFont typeface="Arial" pitchFamily="34" charset="0"/>
        <a:buChar char="•"/>
        <a:defRPr sz="14000" kern="1200">
          <a:solidFill>
            <a:schemeClr val="tx1"/>
          </a:solidFill>
          <a:latin typeface="+mn-lt"/>
          <a:ea typeface="+mn-ea"/>
          <a:cs typeface="+mn-cs"/>
        </a:defRPr>
      </a:lvl1pPr>
      <a:lvl2pPr marL="3259693" indent="-1253728" algn="l" defTabSz="4011930" rtl="0" eaLnBrk="1" latinLnBrk="0" hangingPunct="1">
        <a:spcBef>
          <a:spcPct val="20000"/>
        </a:spcBef>
        <a:buFont typeface="Arial" pitchFamily="34" charset="0"/>
        <a:buChar char="–"/>
        <a:defRPr sz="12300" kern="1200">
          <a:solidFill>
            <a:schemeClr val="tx1"/>
          </a:solidFill>
          <a:latin typeface="+mn-lt"/>
          <a:ea typeface="+mn-ea"/>
          <a:cs typeface="+mn-cs"/>
        </a:defRPr>
      </a:lvl2pPr>
      <a:lvl3pPr marL="5014913" indent="-1002983" algn="l" defTabSz="4011930" rtl="0" eaLnBrk="1" latinLnBrk="0" hangingPunct="1">
        <a:spcBef>
          <a:spcPct val="20000"/>
        </a:spcBef>
        <a:buFont typeface="Arial" pitchFamily="34" charset="0"/>
        <a:buChar char="•"/>
        <a:defRPr sz="10500" kern="1200">
          <a:solidFill>
            <a:schemeClr val="tx1"/>
          </a:solidFill>
          <a:latin typeface="+mn-lt"/>
          <a:ea typeface="+mn-ea"/>
          <a:cs typeface="+mn-cs"/>
        </a:defRPr>
      </a:lvl3pPr>
      <a:lvl4pPr marL="7020878" indent="-1002983" algn="l" defTabSz="4011930" rtl="0" eaLnBrk="1" latinLnBrk="0" hangingPunct="1">
        <a:spcBef>
          <a:spcPct val="20000"/>
        </a:spcBef>
        <a:buFont typeface="Arial" pitchFamily="34" charset="0"/>
        <a:buChar char="–"/>
        <a:defRPr sz="8800" kern="1200">
          <a:solidFill>
            <a:schemeClr val="tx1"/>
          </a:solidFill>
          <a:latin typeface="+mn-lt"/>
          <a:ea typeface="+mn-ea"/>
          <a:cs typeface="+mn-cs"/>
        </a:defRPr>
      </a:lvl4pPr>
      <a:lvl5pPr marL="9026843" indent="-1002983" algn="l" defTabSz="4011930" rtl="0" eaLnBrk="1" latinLnBrk="0" hangingPunct="1">
        <a:spcBef>
          <a:spcPct val="20000"/>
        </a:spcBef>
        <a:buFont typeface="Arial" pitchFamily="34" charset="0"/>
        <a:buChar char="»"/>
        <a:defRPr sz="8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32808" indent="-1002983" algn="l" defTabSz="4011930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6pPr>
      <a:lvl7pPr marL="13038773" indent="-1002983" algn="l" defTabSz="4011930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7pPr>
      <a:lvl8pPr marL="15044738" indent="-1002983" algn="l" defTabSz="4011930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8pPr>
      <a:lvl9pPr marL="17050703" indent="-1002983" algn="l" defTabSz="4011930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11930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1pPr>
      <a:lvl2pPr marL="2005965" algn="l" defTabSz="4011930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2pPr>
      <a:lvl3pPr marL="4011930" algn="l" defTabSz="4011930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3pPr>
      <a:lvl4pPr marL="6017895" algn="l" defTabSz="4011930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4pPr>
      <a:lvl5pPr marL="8023860" algn="l" defTabSz="4011930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5pPr>
      <a:lvl6pPr marL="10029825" algn="l" defTabSz="4011930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6pPr>
      <a:lvl7pPr marL="12035790" algn="l" defTabSz="4011930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7pPr>
      <a:lvl8pPr marL="14041755" algn="l" defTabSz="4011930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8pPr>
      <a:lvl9pPr marL="16047720" algn="l" defTabSz="4011930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1.wdp"/><Relationship Id="rId18" Type="http://schemas.openxmlformats.org/officeDocument/2006/relationships/image" Target="../media/image14.png"/><Relationship Id="rId3" Type="http://schemas.openxmlformats.org/officeDocument/2006/relationships/image" Target="../media/image2.png"/><Relationship Id="rId21" Type="http://schemas.microsoft.com/office/2007/relationships/hdphoto" Target="../media/hdphoto5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microsoft.com/office/2007/relationships/hdphoto" Target="../media/hdphoto2.wdp"/><Relationship Id="rId10" Type="http://schemas.openxmlformats.org/officeDocument/2006/relationships/image" Target="../media/image9.png"/><Relationship Id="rId19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E:\Project_Local\FabricateObject\Rendering\MaxScene_Figure\Result_Shape\Bimba_Opt\bimba_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1" t="13598" r="13819" b="14678"/>
          <a:stretch/>
        </p:blipFill>
        <p:spPr bwMode="auto">
          <a:xfrm>
            <a:off x="16624590" y="9217474"/>
            <a:ext cx="6176054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:\Project_Local\FabricateObject\Rendering\MaxScene_Figure\Result_Shape\Bimba_Opt\bimba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4" t="13598" r="13820" b="14678"/>
          <a:stretch/>
        </p:blipFill>
        <p:spPr bwMode="auto">
          <a:xfrm>
            <a:off x="16723747" y="16410754"/>
            <a:ext cx="5977741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E:\Project_Local\FabricateObject\Rendering\MaxScene_Figure\Result_Shape\YueCeladon\Images\YueCeladon_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 t="19068" r="13373" b="19059"/>
          <a:stretch/>
        </p:blipFill>
        <p:spPr bwMode="auto">
          <a:xfrm>
            <a:off x="5461787" y="17231072"/>
            <a:ext cx="5760000" cy="555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E:\Project_Local\FabricateObject\Rendering\MaxScene_Figure\Result_Shape\YueCeladon\Images\YueCeladon_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 t="19068" r="13373" b="19059"/>
          <a:stretch/>
        </p:blipFill>
        <p:spPr bwMode="auto">
          <a:xfrm>
            <a:off x="5461787" y="10037792"/>
            <a:ext cx="5760000" cy="555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E:\Project_Local\FabricateObject\Rendering\MaxScene_Figure\Result_Shape\Buddha\Images\buddha_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9" t="15275" r="23792" b="13310"/>
          <a:stretch/>
        </p:blipFill>
        <p:spPr bwMode="auto">
          <a:xfrm>
            <a:off x="29111700" y="16230754"/>
            <a:ext cx="4955178" cy="75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Administrator\Desktop\Picture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201" y="9391930"/>
            <a:ext cx="5040000" cy="685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Administrator\Desktop\Picture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201" y="16585210"/>
            <a:ext cx="5040000" cy="685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Administrator\Desktop\Picture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6850" y="8856662"/>
            <a:ext cx="5281613" cy="792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Administrator\Desktop\Picture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6850" y="16049942"/>
            <a:ext cx="5281613" cy="792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dministrator\Desktop\Picture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215" y="9037474"/>
            <a:ext cx="4954148" cy="75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E:\Project_Local\FabricateObject\Rendering\MaxScene_Figure_Shape\Bimba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83" t="9561" r="16529" b="12849"/>
          <a:stretch/>
        </p:blipFill>
        <p:spPr bwMode="auto">
          <a:xfrm>
            <a:off x="16905318" y="1666056"/>
            <a:ext cx="5614598" cy="709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E:\Project_Local\FabricateObject\Rendering\MaxScene_Figure_Shape\Celadon.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03" t="15724" r="14487" b="15566"/>
          <a:stretch/>
        </p:blipFill>
        <p:spPr bwMode="auto">
          <a:xfrm>
            <a:off x="5487803" y="2421268"/>
            <a:ext cx="5707969" cy="558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E:\Project_Local\FabricateObject\Rendering\MaxScene_Figure_Shape\BuddhaHead.png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89" t="11646" r="20965" b="8976"/>
          <a:stretch/>
        </p:blipFill>
        <p:spPr bwMode="auto">
          <a:xfrm>
            <a:off x="12035370" y="1987622"/>
            <a:ext cx="4385730" cy="645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E:\Project_Local\FabricateObject\Rendering\MaxScene_Figure_Shape\Squirrel.png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65" t="6357" r="26087" b="9893"/>
          <a:stretch/>
        </p:blipFill>
        <p:spPr bwMode="auto">
          <a:xfrm>
            <a:off x="23362514" y="1299247"/>
            <a:ext cx="4950284" cy="783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E:\Project_Local\FabricateObject\Rendering\MaxScene_Figure_Shape\Buddha.pn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53" t="11626" r="26042" b="11528"/>
          <a:stretch/>
        </p:blipFill>
        <p:spPr bwMode="auto">
          <a:xfrm>
            <a:off x="28881536" y="1449652"/>
            <a:ext cx="4968000" cy="752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727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SongPeng</dc:creator>
  <cp:lastModifiedBy>lggadmin</cp:lastModifiedBy>
  <cp:revision>9</cp:revision>
  <dcterms:created xsi:type="dcterms:W3CDTF">2006-08-16T00:00:00Z</dcterms:created>
  <dcterms:modified xsi:type="dcterms:W3CDTF">2017-10-23T07:50:53Z</dcterms:modified>
</cp:coreProperties>
</file>